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3" r:id="rId8"/>
    <p:sldId id="262" r:id="rId9"/>
    <p:sldId id="266" r:id="rId10"/>
    <p:sldId id="269" r:id="rId11"/>
    <p:sldId id="268" r:id="rId12"/>
    <p:sldId id="270" r:id="rId13"/>
    <p:sldId id="271" r:id="rId14"/>
    <p:sldId id="274" r:id="rId15"/>
    <p:sldId id="275" r:id="rId16"/>
    <p:sldId id="261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2"/>
  </p:normalViewPr>
  <p:slideViewPr>
    <p:cSldViewPr snapToGrid="0">
      <p:cViewPr>
        <p:scale>
          <a:sx n="97" d="100"/>
          <a:sy n="97" d="100"/>
        </p:scale>
        <p:origin x="14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44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7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49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810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99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474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10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697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8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9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97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7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5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03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9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67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5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524DFF-6A27-084D-AF3F-C41791D9ED9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BA1D6C-53D3-7044-A604-2AE4D973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7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ACB205-680A-CEE2-480F-99A92C87C9D6}"/>
              </a:ext>
            </a:extLst>
          </p:cNvPr>
          <p:cNvSpPr txBox="1"/>
          <p:nvPr/>
        </p:nvSpPr>
        <p:spPr>
          <a:xfrm>
            <a:off x="2890221" y="2233556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6480-090 DATA WAREHOUSING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22D65-00C5-3DCA-B82A-6D1AB3A0F1CB}"/>
              </a:ext>
            </a:extLst>
          </p:cNvPr>
          <p:cNvSpPr txBox="1"/>
          <p:nvPr/>
        </p:nvSpPr>
        <p:spPr>
          <a:xfrm>
            <a:off x="3946796" y="2905780"/>
            <a:ext cx="4454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3: DVD RENTALS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67301-C550-A40D-036E-AF73EF259806}"/>
              </a:ext>
            </a:extLst>
          </p:cNvPr>
          <p:cNvSpPr txBox="1"/>
          <p:nvPr/>
        </p:nvSpPr>
        <p:spPr>
          <a:xfrm>
            <a:off x="4412428" y="3603897"/>
            <a:ext cx="3367144" cy="16487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n>
                  <a:noFill/>
                </a:ln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Deepika Maram –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u1449099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n>
                  <a:noFill/>
                </a:ln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Nikita Vijayrao Zatale – u1484250</a:t>
            </a: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n>
                  <a:noFill/>
                </a:ln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Omkar Sai Munjuluri – u1482645</a:t>
            </a: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n>
                  <a:noFill/>
                </a:ln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Supriya Mulpuru – u1494577</a:t>
            </a: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000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E6BB0-E259-B304-DB7A-31889A8C9F62}"/>
              </a:ext>
            </a:extLst>
          </p:cNvPr>
          <p:cNvSpPr txBox="1"/>
          <p:nvPr/>
        </p:nvSpPr>
        <p:spPr>
          <a:xfrm>
            <a:off x="2902267" y="115533"/>
            <a:ext cx="63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DASHBOARDS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9ACD8-7A71-CA4A-41CB-1F71059AD9B0}"/>
              </a:ext>
            </a:extLst>
          </p:cNvPr>
          <p:cNvSpPr txBox="1"/>
          <p:nvPr/>
        </p:nvSpPr>
        <p:spPr>
          <a:xfrm>
            <a:off x="4515679" y="1012956"/>
            <a:ext cx="316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Rental ID by Country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E2173-CF29-AE86-8219-5DCFE4DA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710" y="1598314"/>
            <a:ext cx="9094580" cy="480694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49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E6BB0-E259-B304-DB7A-31889A8C9F62}"/>
              </a:ext>
            </a:extLst>
          </p:cNvPr>
          <p:cNvSpPr txBox="1"/>
          <p:nvPr/>
        </p:nvSpPr>
        <p:spPr>
          <a:xfrm>
            <a:off x="2902267" y="115533"/>
            <a:ext cx="63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DASHBOARDS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9ACD8-7A71-CA4A-41CB-1F71059AD9B0}"/>
              </a:ext>
            </a:extLst>
          </p:cNvPr>
          <p:cNvSpPr txBox="1"/>
          <p:nvPr/>
        </p:nvSpPr>
        <p:spPr>
          <a:xfrm>
            <a:off x="3997402" y="1028261"/>
            <a:ext cx="393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Rental Amount by Category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FD4E7-0E9D-E5F0-F448-1DA921E1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9" r="2735" b="3123"/>
          <a:stretch/>
        </p:blipFill>
        <p:spPr>
          <a:xfrm>
            <a:off x="1659835" y="1648496"/>
            <a:ext cx="8872330" cy="474023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057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E6BB0-E259-B304-DB7A-31889A8C9F62}"/>
              </a:ext>
            </a:extLst>
          </p:cNvPr>
          <p:cNvSpPr txBox="1"/>
          <p:nvPr/>
        </p:nvSpPr>
        <p:spPr>
          <a:xfrm>
            <a:off x="2902267" y="115533"/>
            <a:ext cx="63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DASHBOARDS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9ACD8-7A71-CA4A-41CB-1F71059AD9B0}"/>
              </a:ext>
            </a:extLst>
          </p:cNvPr>
          <p:cNvSpPr txBox="1"/>
          <p:nvPr/>
        </p:nvSpPr>
        <p:spPr>
          <a:xfrm>
            <a:off x="3449833" y="1028261"/>
            <a:ext cx="5565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Average Replacement Cost by Category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6B0BC4-6E75-9E5B-AE85-2C91437BC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68" y="1489926"/>
            <a:ext cx="9085863" cy="498614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291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E6BB0-E259-B304-DB7A-31889A8C9F62}"/>
              </a:ext>
            </a:extLst>
          </p:cNvPr>
          <p:cNvSpPr txBox="1"/>
          <p:nvPr/>
        </p:nvSpPr>
        <p:spPr>
          <a:xfrm>
            <a:off x="2902267" y="115533"/>
            <a:ext cx="63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DASHBOARDS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9ACD8-7A71-CA4A-41CB-1F71059AD9B0}"/>
              </a:ext>
            </a:extLst>
          </p:cNvPr>
          <p:cNvSpPr txBox="1"/>
          <p:nvPr/>
        </p:nvSpPr>
        <p:spPr>
          <a:xfrm>
            <a:off x="3765751" y="988505"/>
            <a:ext cx="46604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Top Customers based on Rental amount:</a:t>
            </a:r>
            <a:endParaRPr lang="en-US" sz="2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74307-C3F6-A69A-740C-522DFCB7B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7"/>
          <a:stretch/>
        </p:blipFill>
        <p:spPr>
          <a:xfrm>
            <a:off x="2407981" y="1616766"/>
            <a:ext cx="7376038" cy="501968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175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E6BB0-E259-B304-DB7A-31889A8C9F62}"/>
              </a:ext>
            </a:extLst>
          </p:cNvPr>
          <p:cNvSpPr txBox="1"/>
          <p:nvPr/>
        </p:nvSpPr>
        <p:spPr>
          <a:xfrm>
            <a:off x="2902267" y="115533"/>
            <a:ext cx="63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DASHBOARDS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9ACD8-7A71-CA4A-41CB-1F71059AD9B0}"/>
              </a:ext>
            </a:extLst>
          </p:cNvPr>
          <p:cNvSpPr txBox="1"/>
          <p:nvPr/>
        </p:nvSpPr>
        <p:spPr>
          <a:xfrm>
            <a:off x="4745344" y="1099716"/>
            <a:ext cx="2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Top Rental Films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8F215-3458-0E53-5296-7A0A3040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857" y="1561381"/>
            <a:ext cx="8562285" cy="491365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722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E6BB0-E259-B304-DB7A-31889A8C9F62}"/>
              </a:ext>
            </a:extLst>
          </p:cNvPr>
          <p:cNvSpPr txBox="1"/>
          <p:nvPr/>
        </p:nvSpPr>
        <p:spPr>
          <a:xfrm>
            <a:off x="2902267" y="115533"/>
            <a:ext cx="63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DASHBOARDS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9ACD8-7A71-CA4A-41CB-1F71059AD9B0}"/>
              </a:ext>
            </a:extLst>
          </p:cNvPr>
          <p:cNvSpPr txBox="1"/>
          <p:nvPr/>
        </p:nvSpPr>
        <p:spPr>
          <a:xfrm>
            <a:off x="4227976" y="1006950"/>
            <a:ext cx="37360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Rental Trends by Film Rating: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445A0-2BF4-AE37-F9FA-70BD16F8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22" y="1561381"/>
            <a:ext cx="8630756" cy="4888007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155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9088A-3A5F-106C-2C4A-1A2C146085D5}"/>
              </a:ext>
            </a:extLst>
          </p:cNvPr>
          <p:cNvSpPr txBox="1"/>
          <p:nvPr/>
        </p:nvSpPr>
        <p:spPr>
          <a:xfrm>
            <a:off x="2902267" y="115533"/>
            <a:ext cx="63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F07D2-78CC-249D-7B5E-22B87EB80D53}"/>
              </a:ext>
            </a:extLst>
          </p:cNvPr>
          <p:cNvSpPr txBox="1"/>
          <p:nvPr/>
        </p:nvSpPr>
        <p:spPr>
          <a:xfrm>
            <a:off x="3644347" y="1781556"/>
            <a:ext cx="54996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Improved inventory management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Enhanced customer satisfaction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Strategic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325881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2E55EC-E56A-CF0E-4EAA-D550AAB6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03" y="1163942"/>
            <a:ext cx="8059393" cy="453011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423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99CAD5-FE21-9F74-1D27-FC2A1266DDD8}"/>
              </a:ext>
            </a:extLst>
          </p:cNvPr>
          <p:cNvSpPr txBox="1"/>
          <p:nvPr/>
        </p:nvSpPr>
        <p:spPr>
          <a:xfrm>
            <a:off x="2514600" y="242888"/>
            <a:ext cx="771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251AE-53A7-4FEB-3D5B-46E553E74FD8}"/>
              </a:ext>
            </a:extLst>
          </p:cNvPr>
          <p:cNvSpPr txBox="1"/>
          <p:nvPr/>
        </p:nvSpPr>
        <p:spPr>
          <a:xfrm>
            <a:off x="1952624" y="1905506"/>
            <a:ext cx="88392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DVD inventory management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customer satisfaction with personalized recommendations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insights through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220528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BE11CC-B41B-0716-D902-D1DC0A67A13C}"/>
              </a:ext>
            </a:extLst>
          </p:cNvPr>
          <p:cNvSpPr txBox="1"/>
          <p:nvPr/>
        </p:nvSpPr>
        <p:spPr>
          <a:xfrm>
            <a:off x="2514600" y="242888"/>
            <a:ext cx="771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BIT ABOUT VIDEO WORLD..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2EE46-1229-B50C-6ACB-809695DF7FBD}"/>
              </a:ext>
            </a:extLst>
          </p:cNvPr>
          <p:cNvSpPr txBox="1"/>
          <p:nvPr/>
        </p:nvSpPr>
        <p:spPr>
          <a:xfrm>
            <a:off x="414336" y="2175241"/>
            <a:ext cx="71437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in 2005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collection of movies and TV shows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online and physical presence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EDA81-E27E-4BB7-ECDD-4ABC9215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52" y="1602876"/>
            <a:ext cx="4521995" cy="40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1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29507F-E59A-E882-2AD7-7590044DC52E}"/>
              </a:ext>
            </a:extLst>
          </p:cNvPr>
          <p:cNvSpPr txBox="1"/>
          <p:nvPr/>
        </p:nvSpPr>
        <p:spPr>
          <a:xfrm>
            <a:off x="1257300" y="12858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 MODEL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813F5-F499-234D-F0E9-4BD6448FC50C}"/>
              </a:ext>
            </a:extLst>
          </p:cNvPr>
          <p:cNvSpPr txBox="1"/>
          <p:nvPr/>
        </p:nvSpPr>
        <p:spPr>
          <a:xfrm>
            <a:off x="4989755" y="1269402"/>
            <a:ext cx="2551356" cy="46166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07706-E8A0-C6F9-F6A5-369A00B66108}"/>
              </a:ext>
            </a:extLst>
          </p:cNvPr>
          <p:cNvSpPr txBox="1"/>
          <p:nvPr/>
        </p:nvSpPr>
        <p:spPr>
          <a:xfrm>
            <a:off x="6683186" y="2266277"/>
            <a:ext cx="2062781" cy="4001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268AF-B6A6-911F-2380-7624DB6057EF}"/>
              </a:ext>
            </a:extLst>
          </p:cNvPr>
          <p:cNvSpPr txBox="1"/>
          <p:nvPr/>
        </p:nvSpPr>
        <p:spPr>
          <a:xfrm>
            <a:off x="3979432" y="2266277"/>
            <a:ext cx="1704189" cy="4001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Rental History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691CB-755D-0C98-D024-1062F1E58D48}"/>
              </a:ext>
            </a:extLst>
          </p:cNvPr>
          <p:cNvSpPr txBox="1"/>
          <p:nvPr/>
        </p:nvSpPr>
        <p:spPr>
          <a:xfrm>
            <a:off x="500006" y="2266277"/>
            <a:ext cx="2565923" cy="4001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A70C0-25ED-10C8-1C54-0B53CECE4D7A}"/>
              </a:ext>
            </a:extLst>
          </p:cNvPr>
          <p:cNvSpPr txBox="1"/>
          <p:nvPr/>
        </p:nvSpPr>
        <p:spPr>
          <a:xfrm>
            <a:off x="9515139" y="2266277"/>
            <a:ext cx="2176856" cy="4001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0581AD-2AC9-72A6-0AE1-5C261CD0371F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88198" y="1731067"/>
            <a:ext cx="3877235" cy="535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688258-6128-D27F-0F04-62BB801DE2B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4831527" y="1731067"/>
            <a:ext cx="1433906" cy="535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67ACFF-4695-E30C-9B19-BD696C5BA76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265433" y="1731067"/>
            <a:ext cx="1449144" cy="535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322E82-8DE1-0D48-992C-DAB60F367C0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6265433" y="1731067"/>
            <a:ext cx="4338134" cy="535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C71E16-75DE-3FCB-4409-991D35FF9CB4}"/>
              </a:ext>
            </a:extLst>
          </p:cNvPr>
          <p:cNvSpPr txBox="1"/>
          <p:nvPr/>
        </p:nvSpPr>
        <p:spPr>
          <a:xfrm>
            <a:off x="5119519" y="3584089"/>
            <a:ext cx="2291827" cy="46166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Dimensions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FC6287-80AF-EF9E-5044-0469FB9061CD}"/>
              </a:ext>
            </a:extLst>
          </p:cNvPr>
          <p:cNvSpPr txBox="1"/>
          <p:nvPr/>
        </p:nvSpPr>
        <p:spPr>
          <a:xfrm>
            <a:off x="8568692" y="4428405"/>
            <a:ext cx="919779" cy="4001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F9270C-B297-A9D4-EEBC-2F549A2E1527}"/>
              </a:ext>
            </a:extLst>
          </p:cNvPr>
          <p:cNvSpPr txBox="1"/>
          <p:nvPr/>
        </p:nvSpPr>
        <p:spPr>
          <a:xfrm>
            <a:off x="6604187" y="4420035"/>
            <a:ext cx="1194772" cy="4001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27443D-B21E-9138-D842-F1EAA4ABAAB6}"/>
              </a:ext>
            </a:extLst>
          </p:cNvPr>
          <p:cNvSpPr txBox="1"/>
          <p:nvPr/>
        </p:nvSpPr>
        <p:spPr>
          <a:xfrm>
            <a:off x="3873793" y="4428405"/>
            <a:ext cx="677507" cy="4001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E3C2A0-FCA6-D7C9-5B3C-6252A6F170A9}"/>
              </a:ext>
            </a:extLst>
          </p:cNvPr>
          <p:cNvSpPr txBox="1"/>
          <p:nvPr/>
        </p:nvSpPr>
        <p:spPr>
          <a:xfrm>
            <a:off x="2093481" y="4428405"/>
            <a:ext cx="1220095" cy="4001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7E85F-0DA0-85F2-0248-05B6AEDDB2BD}"/>
              </a:ext>
            </a:extLst>
          </p:cNvPr>
          <p:cNvSpPr txBox="1"/>
          <p:nvPr/>
        </p:nvSpPr>
        <p:spPr>
          <a:xfrm>
            <a:off x="5224646" y="4419676"/>
            <a:ext cx="765697" cy="4001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970013-C18F-219E-411E-6BF53743F100}"/>
              </a:ext>
            </a:extLst>
          </p:cNvPr>
          <p:cNvCxnSpPr>
            <a:stCxn id="26" idx="2"/>
            <a:endCxn id="30" idx="0"/>
          </p:cNvCxnSpPr>
          <p:nvPr/>
        </p:nvCxnSpPr>
        <p:spPr>
          <a:xfrm flipH="1">
            <a:off x="2703529" y="4045754"/>
            <a:ext cx="3561904" cy="38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2D0789-F803-D563-7583-15F0F018D28B}"/>
              </a:ext>
            </a:extLst>
          </p:cNvPr>
          <p:cNvCxnSpPr>
            <a:stCxn id="26" idx="2"/>
            <a:endCxn id="29" idx="0"/>
          </p:cNvCxnSpPr>
          <p:nvPr/>
        </p:nvCxnSpPr>
        <p:spPr>
          <a:xfrm flipH="1">
            <a:off x="4212547" y="4045754"/>
            <a:ext cx="2052886" cy="38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B44B31-B0C7-D270-3DB2-9D7E83B6E798}"/>
              </a:ext>
            </a:extLst>
          </p:cNvPr>
          <p:cNvCxnSpPr>
            <a:stCxn id="26" idx="2"/>
            <a:endCxn id="31" idx="0"/>
          </p:cNvCxnSpPr>
          <p:nvPr/>
        </p:nvCxnSpPr>
        <p:spPr>
          <a:xfrm flipH="1">
            <a:off x="5607495" y="4045754"/>
            <a:ext cx="657938" cy="37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428279-8BF8-EFE7-8BDB-5FEF45AE093E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>
            <a:off x="6265433" y="4045754"/>
            <a:ext cx="936140" cy="374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67721A-1DC6-67EC-4A8C-87F630EC051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6265433" y="4045754"/>
            <a:ext cx="2763149" cy="38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9DC15D3-760C-DCC0-FB28-6C7ADC86689C}"/>
              </a:ext>
            </a:extLst>
          </p:cNvPr>
          <p:cNvSpPr txBox="1"/>
          <p:nvPr/>
        </p:nvSpPr>
        <p:spPr>
          <a:xfrm>
            <a:off x="5522594" y="5320238"/>
            <a:ext cx="1485676" cy="46166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 Table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1CE257-B6F3-F1BB-465F-C1808081F39D}"/>
              </a:ext>
            </a:extLst>
          </p:cNvPr>
          <p:cNvSpPr txBox="1"/>
          <p:nvPr/>
        </p:nvSpPr>
        <p:spPr>
          <a:xfrm>
            <a:off x="5160978" y="6207882"/>
            <a:ext cx="2208908" cy="4001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Rental Transactions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9F610C1-E116-A0DE-A301-E90695445B8D}"/>
              </a:ext>
            </a:extLst>
          </p:cNvPr>
          <p:cNvCxnSpPr>
            <a:stCxn id="42" idx="2"/>
          </p:cNvCxnSpPr>
          <p:nvPr/>
        </p:nvCxnSpPr>
        <p:spPr>
          <a:xfrm>
            <a:off x="6265432" y="5781903"/>
            <a:ext cx="0" cy="42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85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EB3BB-9FD8-8B64-D10C-9603ACC923D1}"/>
              </a:ext>
            </a:extLst>
          </p:cNvPr>
          <p:cNvSpPr txBox="1"/>
          <p:nvPr/>
        </p:nvSpPr>
        <p:spPr>
          <a:xfrm>
            <a:off x="2299334" y="91440"/>
            <a:ext cx="771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A14F3-97C5-81E5-131D-98B61A56A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19" y="927652"/>
            <a:ext cx="5844569" cy="5838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A1472-A14A-5909-9FDE-96EE233F1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13" y="927652"/>
            <a:ext cx="5031452" cy="5838907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798A25-7F20-D5AA-393D-689712148520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5274365" y="3847106"/>
            <a:ext cx="930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8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440CEF-EAF8-AA65-5EED-61A4A7BDBD34}"/>
              </a:ext>
            </a:extLst>
          </p:cNvPr>
          <p:cNvSpPr txBox="1"/>
          <p:nvPr/>
        </p:nvSpPr>
        <p:spPr>
          <a:xfrm>
            <a:off x="1902618" y="128588"/>
            <a:ext cx="838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DATAWAREHOUSE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FC1E2-BF2A-62D5-DE20-297448AD32D2}"/>
              </a:ext>
            </a:extLst>
          </p:cNvPr>
          <p:cNvSpPr txBox="1"/>
          <p:nvPr/>
        </p:nvSpPr>
        <p:spPr>
          <a:xfrm>
            <a:off x="677674" y="1583014"/>
            <a:ext cx="2449887" cy="1200329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files stored in Azure Blob Storage]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63CD4-C445-11FD-C4A6-818618997289}"/>
              </a:ext>
            </a:extLst>
          </p:cNvPr>
          <p:cNvSpPr txBox="1"/>
          <p:nvPr/>
        </p:nvSpPr>
        <p:spPr>
          <a:xfrm>
            <a:off x="4831976" y="1506071"/>
            <a:ext cx="2840412" cy="135421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Process</a:t>
            </a:r>
            <a:b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Extraction, Transformation, and Loading using Azure Synapse Analytics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1C40BF9-8D13-0998-563F-01EEF2A1E064}"/>
              </a:ext>
            </a:extLst>
          </p:cNvPr>
          <p:cNvSpPr/>
          <p:nvPr/>
        </p:nvSpPr>
        <p:spPr>
          <a:xfrm>
            <a:off x="3127561" y="2183178"/>
            <a:ext cx="1704415" cy="45719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50DF7-D4BC-AC10-D513-50138D0000A1}"/>
              </a:ext>
            </a:extLst>
          </p:cNvPr>
          <p:cNvSpPr txBox="1"/>
          <p:nvPr/>
        </p:nvSpPr>
        <p:spPr>
          <a:xfrm>
            <a:off x="8869175" y="1659510"/>
            <a:ext cx="2840412" cy="113877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Staging</a:t>
            </a:r>
            <a:b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[Data stored in Azure Data Lake Storage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D602AFF-3170-B94A-D152-8150D583C656}"/>
              </a:ext>
            </a:extLst>
          </p:cNvPr>
          <p:cNvSpPr/>
          <p:nvPr/>
        </p:nvSpPr>
        <p:spPr>
          <a:xfrm>
            <a:off x="7672388" y="2183178"/>
            <a:ext cx="1196787" cy="45719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32E25-7F01-8E02-B2D1-D4FDFBED89C7}"/>
              </a:ext>
            </a:extLst>
          </p:cNvPr>
          <p:cNvSpPr txBox="1"/>
          <p:nvPr/>
        </p:nvSpPr>
        <p:spPr>
          <a:xfrm>
            <a:off x="8973249" y="4475215"/>
            <a:ext cx="2632263" cy="144655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Warehouse</a:t>
            </a:r>
            <a:b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[Central data repository managed by Azure Synapse Analytics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6A05C-9F9E-C540-1235-944F1368E6A2}"/>
              </a:ext>
            </a:extLst>
          </p:cNvPr>
          <p:cNvSpPr txBox="1"/>
          <p:nvPr/>
        </p:nvSpPr>
        <p:spPr>
          <a:xfrm>
            <a:off x="3720912" y="4629104"/>
            <a:ext cx="2840412" cy="113877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Dashboards</a:t>
            </a:r>
            <a:b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[Interactive dashboards created using Power BI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8926FD43-2A87-AB89-7ADB-1EAAEA7904E4}"/>
              </a:ext>
            </a:extLst>
          </p:cNvPr>
          <p:cNvSpPr/>
          <p:nvPr/>
        </p:nvSpPr>
        <p:spPr>
          <a:xfrm>
            <a:off x="6561324" y="5198490"/>
            <a:ext cx="2411925" cy="45719"/>
          </a:xfrm>
          <a:prstGeom prst="lef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C902950C-252E-D9E1-F722-3FE7714683F4}"/>
              </a:ext>
            </a:extLst>
          </p:cNvPr>
          <p:cNvSpPr/>
          <p:nvPr/>
        </p:nvSpPr>
        <p:spPr>
          <a:xfrm>
            <a:off x="10289381" y="2798283"/>
            <a:ext cx="45719" cy="1676932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193578-19F8-EC9F-4353-FB61CFFB4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09" y="4341923"/>
            <a:ext cx="2632264" cy="1804572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5076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A2DB81-C835-A506-8E7B-3B02DFA81199}"/>
              </a:ext>
            </a:extLst>
          </p:cNvPr>
          <p:cNvSpPr txBox="1"/>
          <p:nvPr/>
        </p:nvSpPr>
        <p:spPr>
          <a:xfrm>
            <a:off x="2299334" y="91440"/>
            <a:ext cx="771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E24C9-5511-3D9D-3CFE-92AEB69C7EE2}"/>
              </a:ext>
            </a:extLst>
          </p:cNvPr>
          <p:cNvSpPr/>
          <p:nvPr/>
        </p:nvSpPr>
        <p:spPr>
          <a:xfrm>
            <a:off x="1100137" y="1328736"/>
            <a:ext cx="3400426" cy="19288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EXTRACTION</a:t>
            </a:r>
          </a:p>
          <a:p>
            <a:pPr algn="ctr"/>
            <a:b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DBF75-5DE3-A320-4142-D64F591A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2220485"/>
            <a:ext cx="1031876" cy="8758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640BC5-0271-A045-3F54-0FD3AA1F7D23}"/>
              </a:ext>
            </a:extLst>
          </p:cNvPr>
          <p:cNvSpPr/>
          <p:nvPr/>
        </p:nvSpPr>
        <p:spPr>
          <a:xfrm>
            <a:off x="7691439" y="1328735"/>
            <a:ext cx="3867149" cy="19288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TRANSFORMATION</a:t>
            </a:r>
          </a:p>
          <a:p>
            <a:pPr algn="ctr"/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1C00A7-924B-6470-F9E0-C90DC2D90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148843" y="2207759"/>
            <a:ext cx="952340" cy="9013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1ECBC-3B77-C268-AD6F-9B9849D16F7A}"/>
              </a:ext>
            </a:extLst>
          </p:cNvPr>
          <p:cNvSpPr/>
          <p:nvPr/>
        </p:nvSpPr>
        <p:spPr>
          <a:xfrm>
            <a:off x="4223384" y="4564857"/>
            <a:ext cx="3867149" cy="19288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LOADING</a:t>
            </a:r>
          </a:p>
          <a:p>
            <a:pPr algn="ctr"/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BF8CF1-4E9B-A9EC-8084-005F68BF5896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4500563" y="2293142"/>
            <a:ext cx="31908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459AF1B-F2EC-09DA-D89C-FE60BF47C5A7}"/>
              </a:ext>
            </a:extLst>
          </p:cNvPr>
          <p:cNvCxnSpPr>
            <a:stCxn id="6" idx="2"/>
            <a:endCxn id="10" idx="3"/>
          </p:cNvCxnSpPr>
          <p:nvPr/>
        </p:nvCxnSpPr>
        <p:spPr>
          <a:xfrm rot="5400000">
            <a:off x="7721916" y="3626166"/>
            <a:ext cx="2271716" cy="15344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8538C54-46A4-6BA3-79EE-208111260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89" y="5422900"/>
            <a:ext cx="916942" cy="9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1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E6BB0-E259-B304-DB7A-31889A8C9F62}"/>
              </a:ext>
            </a:extLst>
          </p:cNvPr>
          <p:cNvSpPr txBox="1"/>
          <p:nvPr/>
        </p:nvSpPr>
        <p:spPr>
          <a:xfrm>
            <a:off x="2902267" y="115533"/>
            <a:ext cx="63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DASHBOARDS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9ACD8-7A71-CA4A-41CB-1F71059AD9B0}"/>
              </a:ext>
            </a:extLst>
          </p:cNvPr>
          <p:cNvSpPr txBox="1"/>
          <p:nvPr/>
        </p:nvSpPr>
        <p:spPr>
          <a:xfrm>
            <a:off x="3997402" y="1028261"/>
            <a:ext cx="4197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Inventory Levels by Category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93E16-A4B8-6C83-F065-396EE206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820" y="1584044"/>
            <a:ext cx="8680356" cy="486976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6905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301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E6BB0-E259-B304-DB7A-31889A8C9F62}"/>
              </a:ext>
            </a:extLst>
          </p:cNvPr>
          <p:cNvSpPr txBox="1"/>
          <p:nvPr/>
        </p:nvSpPr>
        <p:spPr>
          <a:xfrm>
            <a:off x="2902267" y="115533"/>
            <a:ext cx="63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DASHBOARDS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9ACD8-7A71-CA4A-41CB-1F71059AD9B0}"/>
              </a:ext>
            </a:extLst>
          </p:cNvPr>
          <p:cNvSpPr txBox="1"/>
          <p:nvPr/>
        </p:nvSpPr>
        <p:spPr>
          <a:xfrm>
            <a:off x="3997402" y="1028261"/>
            <a:ext cx="4197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Rental Duration by Category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8FC8E-5EA2-5D56-F90E-D1B17581D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81" y="1489926"/>
            <a:ext cx="8848838" cy="5130154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5304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1476</TotalTime>
  <Words>245</Words>
  <Application>Microsoft Macintosh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Nikitavijayrao Zatale</dc:creator>
  <cp:lastModifiedBy>Nikitavijayrao Zatale</cp:lastModifiedBy>
  <cp:revision>15</cp:revision>
  <dcterms:created xsi:type="dcterms:W3CDTF">2024-07-24T00:36:42Z</dcterms:created>
  <dcterms:modified xsi:type="dcterms:W3CDTF">2024-07-25T01:13:25Z</dcterms:modified>
</cp:coreProperties>
</file>